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76" r:id="rId13"/>
    <p:sldId id="277" r:id="rId14"/>
    <p:sldId id="278" r:id="rId15"/>
    <p:sldId id="279" r:id="rId16"/>
    <p:sldId id="280" r:id="rId17"/>
    <p:sldId id="282" r:id="rId18"/>
    <p:sldId id="258" r:id="rId19"/>
    <p:sldId id="259" r:id="rId20"/>
    <p:sldId id="283" r:id="rId21"/>
    <p:sldId id="284" r:id="rId22"/>
    <p:sldId id="285" r:id="rId23"/>
    <p:sldId id="286" r:id="rId24"/>
    <p:sldId id="268" r:id="rId25"/>
    <p:sldId id="287" r:id="rId26"/>
    <p:sldId id="288" r:id="rId27"/>
    <p:sldId id="289" r:id="rId28"/>
    <p:sldId id="260" r:id="rId29"/>
    <p:sldId id="261" r:id="rId30"/>
    <p:sldId id="290" r:id="rId31"/>
    <p:sldId id="293" r:id="rId32"/>
    <p:sldId id="294" r:id="rId33"/>
    <p:sldId id="295" r:id="rId34"/>
    <p:sldId id="292" r:id="rId35"/>
    <p:sldId id="262" r:id="rId36"/>
    <p:sldId id="291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1"/>
  </p:normalViewPr>
  <p:slideViewPr>
    <p:cSldViewPr snapToGrid="0" snapToObjects="1">
      <p:cViewPr>
        <p:scale>
          <a:sx n="125" d="100"/>
          <a:sy n="125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Relationship Id="rId4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tiff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="" xmlns:a16="http://schemas.microsoft.com/office/drawing/2014/main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="" xmlns:a16="http://schemas.microsoft.com/office/drawing/2014/main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="" xmlns:a16="http://schemas.microsoft.com/office/drawing/2014/main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="" xmlns:a16="http://schemas.microsoft.com/office/drawing/2014/main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8350" y="2830915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="" xmlns:a16="http://schemas.microsoft.com/office/drawing/2014/main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A6D10-E1A8-488D-A74F-CC137774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Find derivatives of erfinv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64FCDBDE-4FC5-4A0A-AFC1-A46759E2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012"/>
            <a:ext cx="2495550" cy="457200"/>
          </a:xfrm>
          <a:prstGeom prst="rect">
            <a:avLst/>
          </a:prstGeom>
        </p:spPr>
      </p:pic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="" xmlns:a16="http://schemas.microsoft.com/office/drawing/2014/main" id="{C33083A0-5ED7-4C74-86F1-5C8C78D2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6" y="2178112"/>
            <a:ext cx="3821501" cy="740347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03A36AD-8317-4E36-ADD2-3832ECBE0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617907"/>
            <a:ext cx="2121711" cy="868831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1C57CFE-FCE9-4887-99F3-5FBDCD01E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34" y="4438899"/>
            <a:ext cx="2291317" cy="740519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68DD5B3-04DE-4CA8-A752-6190CAF25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426" y="5231285"/>
            <a:ext cx="976901" cy="610563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BF2C441C-DFB2-43F7-A304-B60022754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34" y="6000410"/>
            <a:ext cx="2743200" cy="612073"/>
          </a:xfrm>
          <a:prstGeom prst="rect">
            <a:avLst/>
          </a:prstGeom>
        </p:spPr>
      </p:pic>
      <p:pic>
        <p:nvPicPr>
          <p:cNvPr id="14" name="Picture 14" descr="A picture containing flower&#10;&#10;Description generated with very high confidence">
            <a:extLst>
              <a:ext uri="{FF2B5EF4-FFF2-40B4-BE49-F238E27FC236}">
                <a16:creationId xmlns="" xmlns:a16="http://schemas.microsoft.com/office/drawing/2014/main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969" y="2178112"/>
            <a:ext cx="3219865" cy="79236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652404" y="2095014"/>
            <a:ext cx="150435" cy="190135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434" y="3184741"/>
            <a:ext cx="26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what’s derivative of erf(x)?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7123" y="5232980"/>
            <a:ext cx="216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13" y="3228354"/>
            <a:ext cx="4488279" cy="823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5368206"/>
            <a:ext cx="1087810" cy="621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43" y="5371837"/>
            <a:ext cx="932499" cy="6216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0991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investment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7340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interest rate</a:t>
            </a:r>
          </a:p>
        </p:txBody>
      </p:sp>
      <p:cxnSp>
        <p:nvCxnSpPr>
          <p:cNvPr id="24" name="Straight Arrow Connector 23"/>
          <p:cNvCxnSpPr>
            <a:stCxn id="21" idx="0"/>
          </p:cNvCxnSpPr>
          <p:nvPr/>
        </p:nvCxnSpPr>
        <p:spPr>
          <a:xfrm flipV="1">
            <a:off x="8274410" y="5879374"/>
            <a:ext cx="0" cy="331485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865242" y="5879374"/>
            <a:ext cx="333926" cy="35994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85663" y="499887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Similar functions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4088422"/>
            <a:ext cx="4456318" cy="7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="" xmlns:a16="http://schemas.microsoft.com/office/drawing/2014/main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="" xmlns:a16="http://schemas.microsoft.com/office/drawing/2014/main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="" xmlns:a16="http://schemas.microsoft.com/office/drawing/2014/main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="" xmlns:a16="http://schemas.microsoft.com/office/drawing/2014/main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="" xmlns:a16="http://schemas.microsoft.com/office/drawing/2014/main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="" xmlns:a16="http://schemas.microsoft.com/office/drawing/2014/main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="" xmlns:a16="http://schemas.microsoft.com/office/drawing/2014/main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="" xmlns:a16="http://schemas.microsoft.com/office/drawing/2014/main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=""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39" y="3556870"/>
            <a:ext cx="1326967" cy="347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3301385" y="375089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e 35"/>
          <p:cNvSpPr/>
          <p:nvPr/>
        </p:nvSpPr>
        <p:spPr>
          <a:xfrm>
            <a:off x="7361813" y="1690688"/>
            <a:ext cx="308175" cy="4412328"/>
          </a:xfrm>
          <a:prstGeom prst="rightBrace">
            <a:avLst>
              <a:gd name="adj1" fmla="val 8333"/>
              <a:gd name="adj2" fmla="val 51382"/>
            </a:avLst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3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="" xmlns:a16="http://schemas.microsoft.com/office/drawing/2014/main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="" xmlns:a16="http://schemas.microsoft.com/office/drawing/2014/main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="" xmlns:a16="http://schemas.microsoft.com/office/drawing/2014/main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="" xmlns:a16="http://schemas.microsoft.com/office/drawing/2014/main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="" xmlns:a16="http://schemas.microsoft.com/office/drawing/2014/main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888</Words>
  <Application>Microsoft Macintosh PowerPoint</Application>
  <PresentationFormat>Widescreen</PresentationFormat>
  <Paragraphs>197</Paragraphs>
  <Slides>37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Mangal</vt:lpstr>
      <vt:lpstr>MS Gothic</vt:lpstr>
      <vt:lpstr>Segoe UI Emoji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Evaluate erfinv</vt:lpstr>
      <vt:lpstr>Approximate erfinv</vt:lpstr>
      <vt:lpstr>Find derivatives of erfinv</vt:lpstr>
      <vt:lpstr>Higher derivatives of erfinv</vt:lpstr>
      <vt:lpstr>Update P (polynomial of F)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1036</cp:revision>
  <dcterms:created xsi:type="dcterms:W3CDTF">2020-01-20T07:02:46Z</dcterms:created>
  <dcterms:modified xsi:type="dcterms:W3CDTF">2020-01-21T06:56:05Z</dcterms:modified>
</cp:coreProperties>
</file>